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1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2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4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84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2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2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9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5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9986F-E084-4153-B7FD-B26579714AD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A4A32-07F7-45BC-8ADA-A9376830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5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01593"/>
            <a:ext cx="9144000" cy="2387600"/>
          </a:xfrm>
        </p:spPr>
        <p:txBody>
          <a:bodyPr/>
          <a:lstStyle/>
          <a:p>
            <a:r>
              <a:rPr lang="en-US" dirty="0" smtClean="0"/>
              <a:t>Photo Album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89193"/>
            <a:ext cx="9144000" cy="1655762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Muhammad Danyal Rana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(FA22-BCS-057)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8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jay-parthasarathy-I27kjbkwlAo-unsplash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1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nor-coyne-OgqWLzWRSaI-unsplash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85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omas-serer-r-xKieMqL34-unsplash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62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ogendra-singh-dE3exzmYlKc-unsplash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83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comsats</dc:creator>
  <cp:lastModifiedBy>comsats</cp:lastModifiedBy>
  <cp:revision>1</cp:revision>
  <dcterms:created xsi:type="dcterms:W3CDTF">2022-09-28T08:07:56Z</dcterms:created>
  <dcterms:modified xsi:type="dcterms:W3CDTF">2022-09-28T08:08:33Z</dcterms:modified>
</cp:coreProperties>
</file>